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100" d="100"/>
          <a:sy n="100" d="100"/>
        </p:scale>
        <p:origin x="420" y="7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509872" y="0"/>
            <a:ext cx="13243109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6081656" y="-21511"/>
            <a:ext cx="4905488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6198795" y="-21511"/>
            <a:ext cx="46736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311154" y="2708476"/>
            <a:ext cx="4417807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311154" y="4421081"/>
            <a:ext cx="4413071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318325" y="1516829"/>
            <a:ext cx="28448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D9278018-A083-460B-A989-F6EF8AB54910}" type="datetimeFigureOut">
              <a:rPr lang="en-US" smtClean="0"/>
              <a:t>5/3/2020</a:t>
            </a:fld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6201185" y="6088284"/>
            <a:ext cx="46736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071360" y="5719967"/>
            <a:ext cx="3775456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198795" y="5719967"/>
            <a:ext cx="858221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F4A7E661-CB5C-4FAD-B736-73E501B8AA52}" type="slidenum">
              <a:rPr lang="en-US" smtClean="0"/>
              <a:t>‹#›</a:t>
            </a:fld>
            <a:endParaRPr lang="en-US"/>
          </a:p>
        </p:txBody>
      </p:sp>
      <p:sp>
        <p:nvSpPr>
          <p:cNvPr id="89" name="Rectangle 88"/>
          <p:cNvSpPr/>
          <p:nvPr/>
        </p:nvSpPr>
        <p:spPr>
          <a:xfrm>
            <a:off x="6201185" y="6088284"/>
            <a:ext cx="46736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78018-A083-460B-A989-F6EF8AB54910}" type="datetimeFigureOut">
              <a:rPr lang="en-US" smtClean="0"/>
              <a:t>5/3/2020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7E661-CB5C-4FAD-B736-73E501B8AA5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194" y="2900830"/>
            <a:ext cx="8849957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8194" y="4267201"/>
            <a:ext cx="8849956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78018-A083-460B-A989-F6EF8AB54910}" type="datetimeFigureOut">
              <a:rPr lang="en-US" smtClean="0"/>
              <a:t>5/3/2020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7E661-CB5C-4FAD-B736-73E501B8AA5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78018-A083-460B-A989-F6EF8AB54910}" type="datetimeFigureOut">
              <a:rPr lang="en-US" smtClean="0"/>
              <a:t>5/3/2020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7E661-CB5C-4FAD-B736-73E501B8AA52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389888" y="2313432"/>
            <a:ext cx="4559808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2313431"/>
            <a:ext cx="4559808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82815" y="2316009"/>
            <a:ext cx="407619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88961" y="2974695"/>
            <a:ext cx="4559808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82450" y="2316010"/>
            <a:ext cx="4074289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536" y="2974695"/>
            <a:ext cx="4559808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78018-A083-460B-A989-F6EF8AB54910}" type="datetimeFigureOut">
              <a:rPr lang="en-US" smtClean="0"/>
              <a:t>5/3/2020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7E661-CB5C-4FAD-B736-73E501B8AA5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78018-A083-460B-A989-F6EF8AB54910}" type="datetimeFigureOut">
              <a:rPr lang="en-US" smtClean="0"/>
              <a:t>5/3/2020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7E661-CB5C-4FAD-B736-73E501B8AA5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78018-A083-460B-A989-F6EF8AB54910}" type="datetimeFigureOut">
              <a:rPr lang="en-US" smtClean="0"/>
              <a:t>5/3/2020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7E661-CB5C-4FAD-B736-73E501B8AA5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509872" y="0"/>
            <a:ext cx="13243109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6081656" y="-21511"/>
            <a:ext cx="4905488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6198795" y="-21510"/>
            <a:ext cx="46736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78018-A083-460B-A989-F6EF8AB54910}" type="datetimeFigureOut">
              <a:rPr lang="en-US" smtClean="0"/>
              <a:t>5/3/2020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7E661-CB5C-4FAD-B736-73E501B8AA52}" type="slidenum">
              <a:rPr lang="en-US" smtClean="0"/>
              <a:t>‹#›</a:t>
            </a:fld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1207429" y="601884"/>
            <a:ext cx="4749676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7859" y="856527"/>
            <a:ext cx="4120587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6201185" y="6088284"/>
            <a:ext cx="46736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188597" y="5724836"/>
            <a:ext cx="4658219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19777" y="2657435"/>
            <a:ext cx="4406096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15456" y="4136994"/>
            <a:ext cx="4398379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509872" y="0"/>
            <a:ext cx="13243109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6081656" y="-21511"/>
            <a:ext cx="4905488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6198795" y="-21510"/>
            <a:ext cx="46736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1207429" y="601884"/>
            <a:ext cx="4749676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6201185" y="6088284"/>
            <a:ext cx="46736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12565" y="2660904"/>
            <a:ext cx="4401312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0278" y="693795"/>
            <a:ext cx="4479497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12841" y="4133089"/>
            <a:ext cx="4400764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78018-A083-460B-A989-F6EF8AB54910}" type="datetimeFigureOut">
              <a:rPr lang="en-US" smtClean="0"/>
              <a:t>5/3/2020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188597" y="5724836"/>
            <a:ext cx="4658219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7E661-CB5C-4FAD-B736-73E501B8AA5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78018-A083-460B-A989-F6EF8AB54910}" type="datetimeFigureOut">
              <a:rPr lang="en-US" smtClean="0"/>
              <a:t>5/3/2020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7E661-CB5C-4FAD-B736-73E501B8AA5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1030147"/>
            <a:ext cx="1979271" cy="4780344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04395" y="1030147"/>
            <a:ext cx="7231605" cy="47803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78018-A083-460B-A989-F6EF8AB54910}" type="datetimeFigureOut">
              <a:rPr lang="en-US" smtClean="0"/>
              <a:t>5/3/2020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7E661-CB5C-4FAD-B736-73E501B8AA5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406400" y="0"/>
            <a:ext cx="13243109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609600" y="333488"/>
            <a:ext cx="109728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6081656" y="-21511"/>
            <a:ext cx="4905488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6198795" y="-21510"/>
            <a:ext cx="46736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91320" y="1027664"/>
            <a:ext cx="9366325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91323" y="2323652"/>
            <a:ext cx="9036423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96517" y="22449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D9278018-A083-460B-A989-F6EF8AB54910}" type="datetimeFigureOut">
              <a:rPr lang="en-US" smtClean="0"/>
              <a:t>5/3/2020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188597" y="5852161"/>
            <a:ext cx="46695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198795" y="224492"/>
            <a:ext cx="17762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F4A7E661-CB5C-4FAD-B736-73E501B8AA52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7EA70A0-647B-42C0-BA2F-921DE3BAC6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International Business Issues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7BAD9940-BD90-48F9-A55B-F307B579DAA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Southwest Airlines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Expansion</a:t>
            </a:r>
          </a:p>
          <a:p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Name </a:t>
            </a:r>
          </a:p>
          <a:p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Date 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3371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A9812AB-8379-495A-B843-7CE5B1A1D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31F8E25-8F9E-4990-868D-5A1EE210FD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Undertaking business endeavors globally channels new viable opportunities useful for growth and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achievement of 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high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profits.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However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issues that can arise from this kind of business include the following: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Legal compliance issues and considerations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you are conducting business in another country, you will be required to be familiar with laws and regulations of that country.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example; paying additional taxes, tariffs and import duties can be a major obstacles (George, 2019).</a:t>
            </a:r>
          </a:p>
          <a:p>
            <a:pPr marL="0" indent="0">
              <a:lnSpc>
                <a:spcPct val="200000"/>
              </a:lnSpc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32934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117D397-663E-4010-B13E-29C7DD00FD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Rise and Recommendation of the Issue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1639617-F84F-4A94-9FE1-8D418DCA53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international legal complexities can arise in the case where Southwest Airlines does not have proper knowledge concerning the rules and regulations of the new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country.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This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 result to pay of penalties and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fines.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solve this, Southwest Airlines should consider having an excellent international lawyers that are well equipped with firm laws in respect to their home countries.</a:t>
            </a:r>
          </a:p>
        </p:txBody>
      </p:sp>
    </p:spTree>
    <p:extLst>
      <p:ext uri="{BB962C8B-B14F-4D97-AF65-F5344CB8AC3E}">
        <p14:creationId xmlns:p14="http://schemas.microsoft.com/office/powerpoint/2010/main" val="27382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72AE9A5-39B1-4EA7-8B4E-9AEABA83F3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Local Competition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DDDF4F5-6AAA-4889-8152-ABFF3B2FCF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Southwest Airlines will possibly face competition from the existing domestic airline industries disadvantaging it to carry its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operations.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company will be dealing with import fees and tariffs, potential turnaround times, and also the  problem to deal with two currencies.</a:t>
            </a:r>
          </a:p>
        </p:txBody>
      </p:sp>
    </p:spTree>
    <p:extLst>
      <p:ext uri="{BB962C8B-B14F-4D97-AF65-F5344CB8AC3E}">
        <p14:creationId xmlns:p14="http://schemas.microsoft.com/office/powerpoint/2010/main" val="8977785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7C34E34-2778-4729-8C16-2BEBECF23A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Rise and Recommendation of the Issue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AF02366-931C-4D21-9AA1-E4AC4D37CA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issue can arise when Southwest Airlines is not cautious in regards to what the competitors are performing counteracting the advantages they have over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it.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case, Southwest should adapt a robust strategy of finding the proper partner as well as building strong relationships (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Nathaniel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,et.al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,2019).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Particularly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 local firms bringing potential benefits such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as;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Easy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delivery of the products to their local and loyal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customers.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Fastens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transition into the targeted multinational country.</a:t>
            </a:r>
          </a:p>
        </p:txBody>
      </p:sp>
    </p:spTree>
    <p:extLst>
      <p:ext uri="{BB962C8B-B14F-4D97-AF65-F5344CB8AC3E}">
        <p14:creationId xmlns:p14="http://schemas.microsoft.com/office/powerpoint/2010/main" val="38827774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362DB52-0E1F-423F-813C-D016A1CBB8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Risks Related to Hiring Staff of Operations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E13D4FD-CDD5-4B67-A601-CF95743F8B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Southwest Airlines may need to hire more human resources handling the pressure increase of conducting business in another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country.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But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there is variation of specifics from not only business to business but also country to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country.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Despite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the specifics situations, to hire more staff is often a risk.</a:t>
            </a:r>
          </a:p>
        </p:txBody>
      </p:sp>
    </p:spTree>
    <p:extLst>
      <p:ext uri="{BB962C8B-B14F-4D97-AF65-F5344CB8AC3E}">
        <p14:creationId xmlns:p14="http://schemas.microsoft.com/office/powerpoint/2010/main" val="21046180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D6D6FAB-96F1-46F6-8463-945BFDCF76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Rise and Recommendation of the Issue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E4747DA-4D34-4B5E-822A-B8EAEFC132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issue can arise when Southwest Airlines is experiencing an increase in overheads including putting trust in the new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staff.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airline industry should ensure that its product and organization are ready and institute a right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team.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Hamid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(2018), suggests that this strategy if performed well, the realized profits and revenues can be utilized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to;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Pay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overtimes and staff which play a crucial role of managing your new micro-multinational.</a:t>
            </a:r>
          </a:p>
        </p:txBody>
      </p:sp>
    </p:spTree>
    <p:extLst>
      <p:ext uri="{BB962C8B-B14F-4D97-AF65-F5344CB8AC3E}">
        <p14:creationId xmlns:p14="http://schemas.microsoft.com/office/powerpoint/2010/main" val="6023552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0CFF4BB-3563-43EA-8EB5-5AC1DE3DB6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2C9E2CC-7B18-4474-8FAA-EDE187D458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sum up, expanding business internationally needs a comprehensive approach of addressing the issues that might arise as described in this paper.</a:t>
            </a:r>
          </a:p>
        </p:txBody>
      </p:sp>
    </p:spTree>
    <p:extLst>
      <p:ext uri="{BB962C8B-B14F-4D97-AF65-F5344CB8AC3E}">
        <p14:creationId xmlns:p14="http://schemas.microsoft.com/office/powerpoint/2010/main" val="13115518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B377CCE-B3E4-4C23-B4FB-386D485AB2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References</a:t>
            </a:r>
            <a:endParaRPr 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2D0A217-3B36-4336-ADED-C11DAF5125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-457200">
              <a:lnSpc>
                <a:spcPct val="200000"/>
              </a:lnSpc>
              <a:buNone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George, G.B. (2019). Mind the Gap! The  Challenges and Limits of Global Business Ethics. 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Journal of Business Ethics 155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(4), 917-930.</a:t>
            </a:r>
          </a:p>
          <a:p>
            <a:pPr marL="0" indent="-457200">
              <a:lnSpc>
                <a:spcPct val="200000"/>
              </a:lnSpc>
              <a:buNone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Nathaniel, B., Kevin, I. &amp; Chizema, A. (2019). The Internationalization of African Firms: Opportunities, Challenges and Risks. 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Thunderbird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International Review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61 (1), 5-12.</a:t>
            </a:r>
          </a:p>
          <a:p>
            <a:pPr marL="0" indent="-457200">
              <a:lnSpc>
                <a:spcPct val="200000"/>
              </a:lnSpc>
              <a:buNone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Hamid, E. (2018). Advances in the Evolving Field of International Entrepreneurship: The Case of Diaspora Entrepreneurs. 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Journal of International Entrepreneurship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16 (2), 109-118.</a:t>
            </a:r>
          </a:p>
        </p:txBody>
      </p:sp>
    </p:spTree>
    <p:extLst>
      <p:ext uri="{BB962C8B-B14F-4D97-AF65-F5344CB8AC3E}">
        <p14:creationId xmlns:p14="http://schemas.microsoft.com/office/powerpoint/2010/main" val="120815991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88</TotalTime>
  <Words>561</Words>
  <Application>Microsoft Office PowerPoint</Application>
  <PresentationFormat>Custom</PresentationFormat>
  <Paragraphs>38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Austin</vt:lpstr>
      <vt:lpstr>International Business Issues</vt:lpstr>
      <vt:lpstr>Introduction</vt:lpstr>
      <vt:lpstr>Rise and Recommendation of the Issue</vt:lpstr>
      <vt:lpstr>Local Competition</vt:lpstr>
      <vt:lpstr>Rise and Recommendation of the Issue</vt:lpstr>
      <vt:lpstr>Risks Related to Hiring Staff of Operations</vt:lpstr>
      <vt:lpstr>Rise and Recommendation of the Issue</vt:lpstr>
      <vt:lpstr>Conclusion</vt:lpstr>
      <vt:lpstr>References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International Business Issues</dc:title>
  <dc:creator>Gabriel Omunyalo</dc:creator>
  <cp:lastModifiedBy>hp</cp:lastModifiedBy>
  <cp:revision>14</cp:revision>
  <dcterms:created xsi:type="dcterms:W3CDTF">2020-05-02T16:34:37Z</dcterms:created>
  <dcterms:modified xsi:type="dcterms:W3CDTF">2020-05-02T23:56:53Z</dcterms:modified>
</cp:coreProperties>
</file>